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48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238" name="Picture 158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650"/>
      </p:ext>
    </p:extLst>
  </p:cSld>
  <p:clrMapOvr>
    <a:masterClrMapping/>
  </p:clrMapOvr>
  <p:transition advClick="0" advTm="1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5268"/>
      </p:ext>
    </p:extLst>
  </p:cSld>
  <p:clrMapOvr>
    <a:masterClrMapping/>
  </p:clrMapOvr>
  <p:transition advClick="0" advTm="1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18788"/>
      </p:ext>
    </p:extLst>
  </p:cSld>
  <p:clrMapOvr>
    <a:masterClrMapping/>
  </p:clrMapOvr>
  <p:transition advClick="0" advTm="1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3927"/>
      </p:ext>
    </p:extLst>
  </p:cSld>
  <p:clrMapOvr>
    <a:masterClrMapping/>
  </p:clrMapOvr>
  <p:transition advClick="0" advTm="1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54778"/>
      </p:ext>
    </p:extLst>
  </p:cSld>
  <p:clrMapOvr>
    <a:masterClrMapping/>
  </p:clrMapOvr>
  <p:transition advClick="0" advTm="1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0497"/>
      </p:ext>
    </p:extLst>
  </p:cSld>
  <p:clrMapOvr>
    <a:masterClrMapping/>
  </p:clrMapOvr>
  <p:transition advClick="0" advTm="1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346"/>
      </p:ext>
    </p:extLst>
  </p:cSld>
  <p:clrMapOvr>
    <a:masterClrMapping/>
  </p:clrMapOvr>
  <p:transition advClick="0" advTm="1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2958"/>
      </p:ext>
    </p:extLst>
  </p:cSld>
  <p:clrMapOvr>
    <a:masterClrMapping/>
  </p:clrMapOvr>
  <p:transition advClick="0" advTm="1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6649"/>
      </p:ext>
    </p:extLst>
  </p:cSld>
  <p:clrMapOvr>
    <a:masterClrMapping/>
  </p:clrMapOvr>
  <p:transition advClick="0" advTm="1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9581"/>
      </p:ext>
    </p:extLst>
  </p:cSld>
  <p:clrMapOvr>
    <a:masterClrMapping/>
  </p:clrMapOvr>
  <p:transition advClick="0" advTm="1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8916"/>
      </p:ext>
    </p:extLst>
  </p:cSld>
  <p:clrMapOvr>
    <a:masterClrMapping/>
  </p:clrMapOvr>
  <p:transition advClick="0" advTm="1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7636"/>
      </p:ext>
    </p:extLst>
  </p:cSld>
  <p:clrMapOvr>
    <a:masterClrMapping/>
  </p:clrMapOvr>
  <p:transition advClick="0" advTm="1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3711-75C8-4886-8E6B-A6327F32D5E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9244"/>
      </p:ext>
    </p:extLst>
  </p:cSld>
  <p:clrMapOvr>
    <a:masterClrMapping/>
  </p:clrMapOvr>
  <p:transition advClick="0" advTm="1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F9E3711-75C8-4886-8E6B-A6327F32D5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1C0AE-1499-4091-8D17-F3ABBFB76D41}" type="slidenum">
              <a:rPr lang="en-US" smtClean="0"/>
              <a:t>‹#›</a:t>
            </a:fld>
            <a:endParaRPr lang="en-US"/>
          </a:p>
        </p:txBody>
      </p:sp>
      <p:grpSp>
        <p:nvGrpSpPr>
          <p:cNvPr id="2269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269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2538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9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38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60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2689" name="Picture 161" descr="earth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advClick="0" advTm="13000"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Linked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the Power of Linked</a:t>
            </a:r>
          </a:p>
          <a:p>
            <a:r>
              <a:rPr lang="en-US" dirty="0" smtClean="0"/>
              <a:t>for Growing Your Business Effectively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66975"/>
            <a:ext cx="947164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648201"/>
            <a:ext cx="457199" cy="38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045788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30" y="3962400"/>
            <a:ext cx="4539870" cy="2874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important feature of using Social Media in today’s market?</a:t>
            </a:r>
          </a:p>
          <a:p>
            <a:endParaRPr lang="en-US" dirty="0"/>
          </a:p>
          <a:p>
            <a:r>
              <a:rPr lang="en-US" sz="4000" dirty="0" smtClean="0"/>
              <a:t>YOUR STRATEGY</a:t>
            </a:r>
          </a:p>
          <a:p>
            <a:endParaRPr lang="en-US" sz="44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2771790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7888"/>
            <a:ext cx="8153400" cy="4114800"/>
          </a:xfrm>
        </p:spPr>
        <p:txBody>
          <a:bodyPr/>
          <a:lstStyle/>
          <a:p>
            <a:r>
              <a:rPr lang="en-US" dirty="0" smtClean="0"/>
              <a:t>Building an Excellent Personal Profile</a:t>
            </a:r>
          </a:p>
          <a:p>
            <a:r>
              <a:rPr lang="en-US" dirty="0" smtClean="0"/>
              <a:t>Building Your Best Company Profile</a:t>
            </a:r>
            <a:endParaRPr lang="en-US" dirty="0"/>
          </a:p>
          <a:p>
            <a:r>
              <a:rPr lang="en-US" dirty="0" smtClean="0"/>
              <a:t>Advanced Features for Networking</a:t>
            </a:r>
          </a:p>
          <a:p>
            <a:r>
              <a:rPr lang="en-US" dirty="0" smtClean="0"/>
              <a:t>Using Groups for Increasing Engagement</a:t>
            </a:r>
          </a:p>
          <a:p>
            <a:r>
              <a:rPr lang="en-US" dirty="0" smtClean="0"/>
              <a:t>Garnering Recommendations &amp; Referrals</a:t>
            </a:r>
          </a:p>
          <a:p>
            <a:r>
              <a:rPr lang="en-US" dirty="0" smtClean="0"/>
              <a:t>Building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3736737984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838200"/>
            <a:ext cx="589694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26384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Counterproductive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47888"/>
            <a:ext cx="4191000" cy="4114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1. Not </a:t>
            </a:r>
            <a:r>
              <a:rPr lang="en-US" sz="1400" dirty="0"/>
              <a:t>understanding the difference between a LinkedIn Company Page and a LinkedIn Profile.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2. Not </a:t>
            </a:r>
            <a:r>
              <a:rPr lang="en-US" sz="1400" dirty="0"/>
              <a:t>having a profile photo.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3. Using an unprofessional profile photo.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4. Uploading a poorly-cropped profile photo.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5. Not updating your contact information.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6. Not completing your entire profile.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7. Not including a personalized message.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8. Not posting appropriate content.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9. Not proofreading your posts.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10. Not contributing to the conversation.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11. Not being selective about the connections you accept.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12. Sending too many requests = poor LinkedIn etiquette.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4495800" cy="4114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13. Embellishing </a:t>
            </a:r>
            <a:r>
              <a:rPr lang="en-US" sz="1400" dirty="0"/>
              <a:t>your responsibilities and </a:t>
            </a:r>
            <a:r>
              <a:rPr lang="en-US" sz="1400" dirty="0" smtClean="0"/>
              <a:t>accomplishments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14</a:t>
            </a:r>
            <a:r>
              <a:rPr lang="en-US" sz="1400" dirty="0"/>
              <a:t>. Not managing your visibility.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15. Not endorsing someone back.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16. Not asking for endorsements or recommendations.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17. Not sharing rich media (i.e. links, videos, </a:t>
            </a:r>
            <a:r>
              <a:rPr lang="en-US" sz="1400" dirty="0" err="1"/>
              <a:t>infographics</a:t>
            </a:r>
            <a:r>
              <a:rPr lang="en-US" sz="1400" dirty="0"/>
              <a:t>, </a:t>
            </a:r>
            <a:r>
              <a:rPr lang="en-US" sz="1400" dirty="0" err="1"/>
              <a:t>slideshare</a:t>
            </a:r>
            <a:r>
              <a:rPr lang="en-US" sz="1400" dirty="0"/>
              <a:t> etc.)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18. Not joining the right groups.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19. Not posting open positions on your Business Page.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20. Not letting people know you’re on LinkedIn.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21. Too much self-promotion.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22. Not customizing your professional headline.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23. Not staying on top of your inbox messages.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 24. Not thinking about search optimization (SEO).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 25. Not having a LinkedIn profile!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9272636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Best Company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7888"/>
            <a:ext cx="8153400" cy="4114800"/>
          </a:xfrm>
        </p:spPr>
        <p:txBody>
          <a:bodyPr/>
          <a:lstStyle/>
          <a:p>
            <a:r>
              <a:rPr lang="en-US" dirty="0" smtClean="0"/>
              <a:t>Image/Video Professionalism</a:t>
            </a:r>
          </a:p>
          <a:p>
            <a:r>
              <a:rPr lang="en-US" dirty="0" smtClean="0"/>
              <a:t>Optimize for Search Engine Optimization</a:t>
            </a:r>
          </a:p>
          <a:p>
            <a:r>
              <a:rPr lang="en-US" dirty="0" smtClean="0"/>
              <a:t>Linking to Relevant Content </a:t>
            </a:r>
          </a:p>
          <a:p>
            <a:r>
              <a:rPr lang="en-US" dirty="0" smtClean="0"/>
              <a:t>Engaging Your Audience</a:t>
            </a:r>
          </a:p>
          <a:p>
            <a:r>
              <a:rPr lang="en-US" dirty="0" smtClean="0"/>
              <a:t>Attracting Followers and Follow UP</a:t>
            </a:r>
          </a:p>
          <a:p>
            <a:r>
              <a:rPr lang="en-US" dirty="0" smtClean="0"/>
              <a:t>Apply the 4-1-1 Rule </a:t>
            </a:r>
            <a:r>
              <a:rPr lang="en-US" sz="1600" dirty="0" smtClean="0"/>
              <a:t>(</a:t>
            </a:r>
            <a:r>
              <a:rPr lang="en-US" sz="1600" dirty="0" err="1" smtClean="0"/>
              <a:t>TippingPointLabs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/>
              <a:t>“For every one self-serving tweet, you should retweet one relevant tweet and most importantly share four pieces of relevant content written by others.”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5041710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90" y="958912"/>
            <a:ext cx="2732088" cy="58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012851"/>
            <a:ext cx="5241190" cy="457200"/>
          </a:xfrm>
        </p:spPr>
        <p:txBody>
          <a:bodyPr/>
          <a:lstStyle/>
          <a:p>
            <a:r>
              <a:rPr lang="en-US" sz="3200" dirty="0" smtClean="0"/>
              <a:t>Company Product/Service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4114800" cy="42973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/>
              <a:t>Company Description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Images (646px x 222px)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dirty="0" smtClean="0"/>
              <a:t>w/links to website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Video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Order of Showing Feature on Company Page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Disclaimer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200400" y="2057400"/>
            <a:ext cx="2667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429000" y="2667000"/>
            <a:ext cx="226939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429000" y="2667000"/>
            <a:ext cx="226939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429000" y="2667000"/>
            <a:ext cx="226939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371600" y="2438400"/>
            <a:ext cx="58674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819400" y="4495800"/>
            <a:ext cx="287899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905000" y="5105400"/>
            <a:ext cx="379339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6067305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00" y="1066800"/>
            <a:ext cx="5130263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37" y="990599"/>
            <a:ext cx="3273049" cy="596900"/>
          </a:xfrm>
        </p:spPr>
        <p:txBody>
          <a:bodyPr/>
          <a:lstStyle/>
          <a:p>
            <a:r>
              <a:rPr lang="en-US" sz="3200" dirty="0" smtClean="0"/>
              <a:t>Advanced Search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1905001"/>
            <a:ext cx="3558500" cy="3429000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Make sense common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Keywords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Title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Company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School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Location (zip)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Relationship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Company/Industry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Others…</a:t>
            </a:r>
          </a:p>
          <a:p>
            <a:pPr>
              <a:buClr>
                <a:schemeClr val="tx2"/>
              </a:buClr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5800" y="5715000"/>
            <a:ext cx="4873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What is the best approach?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513851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Best from Groups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with Giving – 4-1-1 rule applies</a:t>
            </a:r>
          </a:p>
          <a:p>
            <a:r>
              <a:rPr lang="en-US" dirty="0" smtClean="0"/>
              <a:t>Set Goals, then Search and Sift</a:t>
            </a:r>
          </a:p>
          <a:p>
            <a:r>
              <a:rPr lang="en-US" dirty="0" smtClean="0"/>
              <a:t>Borrow from Others</a:t>
            </a:r>
          </a:p>
          <a:p>
            <a:r>
              <a:rPr lang="en-US" dirty="0" smtClean="0"/>
              <a:t>Join a Few Groups – Engage a Bit</a:t>
            </a:r>
          </a:p>
          <a:p>
            <a:r>
              <a:rPr lang="en-US" dirty="0" smtClean="0"/>
              <a:t>Pause and Reflect</a:t>
            </a:r>
          </a:p>
          <a:p>
            <a:r>
              <a:rPr lang="en-US" dirty="0" smtClean="0"/>
              <a:t>What Engages You Most ? – Be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34456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Reach Out Effectively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Connecting – Protocols</a:t>
            </a:r>
          </a:p>
          <a:p>
            <a:r>
              <a:rPr lang="en-US" dirty="0" smtClean="0"/>
              <a:t>Introductions – Content and Style</a:t>
            </a:r>
          </a:p>
          <a:p>
            <a:r>
              <a:rPr lang="en-US" dirty="0" smtClean="0"/>
              <a:t>Recommendations – Referrals</a:t>
            </a:r>
          </a:p>
          <a:p>
            <a:r>
              <a:rPr lang="en-US" dirty="0" smtClean="0"/>
              <a:t>Reaching out to Decision Makers</a:t>
            </a:r>
          </a:p>
          <a:p>
            <a:r>
              <a:rPr lang="en-US" dirty="0" smtClean="0"/>
              <a:t>Growing Your Business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6331"/>
      </p:ext>
    </p:extLst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">
  <a:themeElements>
    <a:clrScheme name="Global 9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9008B0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9008B0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</Template>
  <TotalTime>14331</TotalTime>
  <Words>447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World</vt:lpstr>
      <vt:lpstr>Getting Linked </vt:lpstr>
      <vt:lpstr>Agenda for Today</vt:lpstr>
      <vt:lpstr>PowerPoint Presentation</vt:lpstr>
      <vt:lpstr>25 Counterproductive Points </vt:lpstr>
      <vt:lpstr>Your Best Company Profile</vt:lpstr>
      <vt:lpstr>Company Product/Service</vt:lpstr>
      <vt:lpstr>Advanced Search</vt:lpstr>
      <vt:lpstr>Getting the Best from Groups</vt:lpstr>
      <vt:lpstr>How to Reach Out Effectively</vt:lpstr>
      <vt:lpstr>What’s Left?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Linked </dc:title>
  <dc:creator>Zendor</dc:creator>
  <cp:lastModifiedBy>Zendor</cp:lastModifiedBy>
  <cp:revision>7</cp:revision>
  <dcterms:created xsi:type="dcterms:W3CDTF">2014-01-31T21:49:51Z</dcterms:created>
  <dcterms:modified xsi:type="dcterms:W3CDTF">2014-02-10T20:41:42Z</dcterms:modified>
</cp:coreProperties>
</file>